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00.png" Type="http://schemas.openxmlformats.org/officeDocument/2006/relationships/image"/><Relationship Id="rId7" Target="../media/image95.png" Type="http://schemas.openxmlformats.org/officeDocument/2006/relationships/image"/><Relationship Id="rId8" Target="../media/image101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6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04.png" Type="http://schemas.openxmlformats.org/officeDocument/2006/relationships/image"/><Relationship Id="rId7" Target="../media/image95.png" Type="http://schemas.openxmlformats.org/officeDocument/2006/relationships/image"/><Relationship Id="rId8" Target="../media/image105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9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07.png" Type="http://schemas.openxmlformats.org/officeDocument/2006/relationships/image"/><Relationship Id="rId7" Target="../media/image95.png" Type="http://schemas.openxmlformats.org/officeDocument/2006/relationships/image"/><Relationship Id="rId8" Target="../media/image108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12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10.png" Type="http://schemas.openxmlformats.org/officeDocument/2006/relationships/image"/><Relationship Id="rId7" Target="../media/image95.png" Type="http://schemas.openxmlformats.org/officeDocument/2006/relationships/image"/><Relationship Id="rId8" Target="../media/image111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15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13.png" Type="http://schemas.openxmlformats.org/officeDocument/2006/relationships/image"/><Relationship Id="rId7" Target="../media/image95.png" Type="http://schemas.openxmlformats.org/officeDocument/2006/relationships/image"/><Relationship Id="rId8" Target="../media/image114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18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16.png" Type="http://schemas.openxmlformats.org/officeDocument/2006/relationships/image"/><Relationship Id="rId7" Target="../media/image95.png" Type="http://schemas.openxmlformats.org/officeDocument/2006/relationships/image"/><Relationship Id="rId8" Target="../media/image11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21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19.png" Type="http://schemas.openxmlformats.org/officeDocument/2006/relationships/image"/><Relationship Id="rId7" Target="../media/image95.png" Type="http://schemas.openxmlformats.org/officeDocument/2006/relationships/image"/><Relationship Id="rId8" Target="../media/image120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24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22.png" Type="http://schemas.openxmlformats.org/officeDocument/2006/relationships/image"/><Relationship Id="rId7" Target="../media/image95.png" Type="http://schemas.openxmlformats.org/officeDocument/2006/relationships/image"/><Relationship Id="rId8" Target="../media/image123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27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25.png" Type="http://schemas.openxmlformats.org/officeDocument/2006/relationships/image"/><Relationship Id="rId7" Target="../media/image95.png" Type="http://schemas.openxmlformats.org/officeDocument/2006/relationships/image"/><Relationship Id="rId8" Target="../media/image126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130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28.png" Type="http://schemas.openxmlformats.org/officeDocument/2006/relationships/image"/><Relationship Id="rId7" Target="../media/image95.png" Type="http://schemas.openxmlformats.org/officeDocument/2006/relationships/image"/><Relationship Id="rId8" Target="../media/image129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18" Target="../media/image27.png" Type="http://schemas.openxmlformats.org/officeDocument/2006/relationships/image"/><Relationship Id="rId19" Target="../media/image28.png" Type="http://schemas.openxmlformats.org/officeDocument/2006/relationships/image"/><Relationship Id="rId2" Target="../media/image11.png" Type="http://schemas.openxmlformats.org/officeDocument/2006/relationships/image"/><Relationship Id="rId20" Target="../media/image29.png" Type="http://schemas.openxmlformats.org/officeDocument/2006/relationships/image"/><Relationship Id="rId21" Target="../media/image30.png" Type="http://schemas.openxmlformats.org/officeDocument/2006/relationships/image"/><Relationship Id="rId22" Target="../media/image31.png" Type="http://schemas.openxmlformats.org/officeDocument/2006/relationships/image"/><Relationship Id="rId23" Target="../media/image32.png" Type="http://schemas.openxmlformats.org/officeDocument/2006/relationships/image"/><Relationship Id="rId24" Target="../media/image33.png" Type="http://schemas.openxmlformats.org/officeDocument/2006/relationships/image"/><Relationship Id="rId25" Target="../media/image34.png" Type="http://schemas.openxmlformats.org/officeDocument/2006/relationships/image"/><Relationship Id="rId26" Target="../media/image35.png" Type="http://schemas.openxmlformats.org/officeDocument/2006/relationships/image"/><Relationship Id="rId27" Target="../media/image36.png" Type="http://schemas.openxmlformats.org/officeDocument/2006/relationships/image"/><Relationship Id="rId28" Target="../media/image37.png" Type="http://schemas.openxmlformats.org/officeDocument/2006/relationships/image"/><Relationship Id="rId29" Target="../media/image38.png" Type="http://schemas.openxmlformats.org/officeDocument/2006/relationships/image"/><Relationship Id="rId3" Target="../media/image12.png" Type="http://schemas.openxmlformats.org/officeDocument/2006/relationships/image"/><Relationship Id="rId30" Target="../media/image39.png" Type="http://schemas.openxmlformats.org/officeDocument/2006/relationships/image"/><Relationship Id="rId31" Target="../media/image40.png" Type="http://schemas.openxmlformats.org/officeDocument/2006/relationships/image"/><Relationship Id="rId32" Target="../media/image4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95.png" Type="http://schemas.openxmlformats.org/officeDocument/2006/relationships/image"/><Relationship Id="rId7" Target="../media/image98.png" Type="http://schemas.openxmlformats.org/officeDocument/2006/relationships/image"/><Relationship Id="rId8" Target="../media/image20.png" Type="http://schemas.openxmlformats.org/officeDocument/2006/relationships/image"/><Relationship Id="rId9" Target="../media/image1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8.png" Type="http://schemas.openxmlformats.org/officeDocument/2006/relationships/image"/><Relationship Id="rId11" Target="../media/image139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4.png" Type="http://schemas.openxmlformats.org/officeDocument/2006/relationships/image"/><Relationship Id="rId5" Target="../media/image135.png" Type="http://schemas.openxmlformats.org/officeDocument/2006/relationships/image"/><Relationship Id="rId6" Target="../media/image136.png" Type="http://schemas.openxmlformats.org/officeDocument/2006/relationships/image"/><Relationship Id="rId7" Target="../media/image137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2.png" Type="http://schemas.openxmlformats.org/officeDocument/2006/relationships/image"/><Relationship Id="rId11" Target="../media/image143.png" Type="http://schemas.openxmlformats.org/officeDocument/2006/relationships/image"/><Relationship Id="rId2" Target="../media/image140.png" Type="http://schemas.openxmlformats.org/officeDocument/2006/relationships/image"/><Relationship Id="rId3" Target="../media/image11.png" Type="http://schemas.openxmlformats.org/officeDocument/2006/relationships/image"/><Relationship Id="rId4" Target="../media/image141.png" Type="http://schemas.openxmlformats.org/officeDocument/2006/relationships/image"/><Relationship Id="rId5" Target="../media/image12.png" Type="http://schemas.openxmlformats.org/officeDocument/2006/relationships/image"/><Relationship Id="rId6" Target="../media/image134.png" Type="http://schemas.openxmlformats.org/officeDocument/2006/relationships/image"/><Relationship Id="rId7" Target="../media/image135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6.png" Type="http://schemas.openxmlformats.org/officeDocument/2006/relationships/image"/><Relationship Id="rId11" Target="../media/image147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44.png" Type="http://schemas.openxmlformats.org/officeDocument/2006/relationships/image"/><Relationship Id="rId5" Target="../media/image145.png" Type="http://schemas.openxmlformats.org/officeDocument/2006/relationships/image"/><Relationship Id="rId6" Target="../media/image134.png" Type="http://schemas.openxmlformats.org/officeDocument/2006/relationships/image"/><Relationship Id="rId7" Target="../media/image135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35.png" Type="http://schemas.openxmlformats.org/officeDocument/2006/relationships/image"/><Relationship Id="rId7" Target="../media/image150.png" Type="http://schemas.openxmlformats.org/officeDocument/2006/relationships/image"/><Relationship Id="rId8" Target="../media/image151.png" Type="http://schemas.openxmlformats.org/officeDocument/2006/relationships/image"/><Relationship Id="rId9" Target="../media/image15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9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54.png" Type="http://schemas.openxmlformats.org/officeDocument/2006/relationships/image"/><Relationship Id="rId5" Target="../media/image155.png" Type="http://schemas.openxmlformats.org/officeDocument/2006/relationships/image"/><Relationship Id="rId6" Target="../media/image135.png" Type="http://schemas.openxmlformats.org/officeDocument/2006/relationships/image"/><Relationship Id="rId7" Target="../media/image156.png" Type="http://schemas.openxmlformats.org/officeDocument/2006/relationships/image"/><Relationship Id="rId8" Target="../media/image157.png" Type="http://schemas.openxmlformats.org/officeDocument/2006/relationships/image"/><Relationship Id="rId9" Target="../media/image15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5.png" Type="http://schemas.openxmlformats.org/officeDocument/2006/relationships/image"/><Relationship Id="rId11" Target="../media/image166.png" Type="http://schemas.openxmlformats.org/officeDocument/2006/relationships/image"/><Relationship Id="rId12" Target="../media/image167.png" Type="http://schemas.openxmlformats.org/officeDocument/2006/relationships/image"/><Relationship Id="rId13" Target="../media/image168.png" Type="http://schemas.openxmlformats.org/officeDocument/2006/relationships/image"/><Relationship Id="rId14" Target="../media/image169.png" Type="http://schemas.openxmlformats.org/officeDocument/2006/relationships/image"/><Relationship Id="rId15" Target="../media/image170.png" Type="http://schemas.openxmlformats.org/officeDocument/2006/relationships/image"/><Relationship Id="rId16" Target="../media/image171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60.png" Type="http://schemas.openxmlformats.org/officeDocument/2006/relationships/image"/><Relationship Id="rId5" Target="../media/image161.png" Type="http://schemas.openxmlformats.org/officeDocument/2006/relationships/image"/><Relationship Id="rId6" Target="../media/image162.png" Type="http://schemas.openxmlformats.org/officeDocument/2006/relationships/image"/><Relationship Id="rId7" Target="../media/image163.png" Type="http://schemas.openxmlformats.org/officeDocument/2006/relationships/image"/><Relationship Id="rId8" Target="../media/image164.png" Type="http://schemas.openxmlformats.org/officeDocument/2006/relationships/image"/><Relationship Id="rId9" Target="../media/image1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7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3.png" Type="http://schemas.openxmlformats.org/officeDocument/2006/relationships/image"/><Relationship Id="rId11" Target="../media/image83.png" Type="http://schemas.openxmlformats.org/officeDocument/2006/relationships/image"/><Relationship Id="rId12" Target="../media/image85.png" Type="http://schemas.openxmlformats.org/officeDocument/2006/relationships/image"/><Relationship Id="rId13" Target="../media/image174.png" Type="http://schemas.openxmlformats.org/officeDocument/2006/relationships/image"/><Relationship Id="rId14" Target="../media/image175.png" Type="http://schemas.openxmlformats.org/officeDocument/2006/relationships/image"/><Relationship Id="rId15" Target="../media/image176.pn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44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7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png" Type="http://schemas.openxmlformats.org/officeDocument/2006/relationships/image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14" Target="../media/image64.png" Type="http://schemas.openxmlformats.org/officeDocument/2006/relationships/image"/><Relationship Id="rId15" Target="../media/image65.png" Type="http://schemas.openxmlformats.org/officeDocument/2006/relationships/image"/><Relationship Id="rId16" Target="../media/image66.png" Type="http://schemas.openxmlformats.org/officeDocument/2006/relationships/image"/><Relationship Id="rId17" Target="../media/image67.png" Type="http://schemas.openxmlformats.org/officeDocument/2006/relationships/image"/><Relationship Id="rId18" Target="../media/image68.png" Type="http://schemas.openxmlformats.org/officeDocument/2006/relationships/image"/><Relationship Id="rId19" Target="../media/image69.png" Type="http://schemas.openxmlformats.org/officeDocument/2006/relationships/image"/><Relationship Id="rId2" Target="../media/image42.png" Type="http://schemas.openxmlformats.org/officeDocument/2006/relationships/image"/><Relationship Id="rId20" Target="../media/image70.png" Type="http://schemas.openxmlformats.org/officeDocument/2006/relationships/image"/><Relationship Id="rId21" Target="../media/image71.png" Type="http://schemas.openxmlformats.org/officeDocument/2006/relationships/image"/><Relationship Id="rId22" Target="../media/image72.png" Type="http://schemas.openxmlformats.org/officeDocument/2006/relationships/image"/><Relationship Id="rId23" Target="../media/image73.png" Type="http://schemas.openxmlformats.org/officeDocument/2006/relationships/image"/><Relationship Id="rId24" Target="../media/image74.png" Type="http://schemas.openxmlformats.org/officeDocument/2006/relationships/image"/><Relationship Id="rId25" Target="../media/image75.png" Type="http://schemas.openxmlformats.org/officeDocument/2006/relationships/image"/><Relationship Id="rId26" Target="../media/image76.png" Type="http://schemas.openxmlformats.org/officeDocument/2006/relationships/image"/><Relationship Id="rId27" Target="../media/image77.png" Type="http://schemas.openxmlformats.org/officeDocument/2006/relationships/image"/><Relationship Id="rId3" Target="../media/image43.png" Type="http://schemas.openxmlformats.org/officeDocument/2006/relationships/image"/><Relationship Id="rId4" Target="../media/image57.png" Type="http://schemas.openxmlformats.org/officeDocument/2006/relationships/image"/><Relationship Id="rId5" Target="../media/image2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78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9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1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99.png" Type="http://schemas.openxmlformats.org/officeDocument/2006/relationships/image"/><Relationship Id="rId2" Target="../media/image13.png" Type="http://schemas.openxmlformats.org/officeDocument/2006/relationships/image"/><Relationship Id="rId3" Target="../media/image9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Relationship Id="rId8" Target="../media/image95.png" Type="http://schemas.openxmlformats.org/officeDocument/2006/relationships/image"/><Relationship Id="rId9" Target="../media/image9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6019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44700" y="8966200"/>
            <a:ext cx="15316200" cy="143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61000" y="749300"/>
            <a:ext cx="7378700" cy="4914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75700" y="3708400"/>
            <a:ext cx="736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33900" y="9029700"/>
            <a:ext cx="137795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97600" y="6553200"/>
            <a:ext cx="16535400" cy="255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62300" y="3949700"/>
            <a:ext cx="12204700" cy="351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786100" y="5359400"/>
            <a:ext cx="24003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3517900"/>
            <a:ext cx="17106900" cy="450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6100" y="3454400"/>
            <a:ext cx="17233900" cy="464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6100" y="29083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6100" y="29083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27000" y="2743200"/>
            <a:ext cx="60706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3505200"/>
            <a:ext cx="16929100" cy="454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3454400"/>
            <a:ext cx="16929100" cy="464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5800" y="28956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5800" y="28956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7800" y="2730500"/>
            <a:ext cx="58928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9300" y="3517900"/>
            <a:ext cx="16776700" cy="551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9300" y="3454400"/>
            <a:ext cx="16776700" cy="557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29083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9300" y="29083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2743200"/>
            <a:ext cx="62357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3517900"/>
            <a:ext cx="16598900" cy="518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0900" y="3454400"/>
            <a:ext cx="16598900" cy="524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0900" y="29083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0900" y="29083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8000" y="2743200"/>
            <a:ext cx="57277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3517900"/>
            <a:ext cx="16903700" cy="532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" y="3454400"/>
            <a:ext cx="16903700" cy="538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8500" y="29083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8500" y="29083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39700" y="2743200"/>
            <a:ext cx="62103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3492500"/>
            <a:ext cx="16738600" cy="407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3454400"/>
            <a:ext cx="16738600" cy="412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4700" y="28829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4700" y="28829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41300" y="2717800"/>
            <a:ext cx="59182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" y="2705100"/>
            <a:ext cx="17437100" cy="641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1800" y="2705100"/>
            <a:ext cx="17437100" cy="641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1800" y="21336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1800" y="21336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419100" y="1968500"/>
            <a:ext cx="6223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3517900"/>
            <a:ext cx="16433800" cy="5067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3454400"/>
            <a:ext cx="16433800" cy="511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7100" y="29083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7100" y="29083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57200" y="2743200"/>
            <a:ext cx="58547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3276600"/>
            <a:ext cx="16573500" cy="563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0900" y="3225800"/>
            <a:ext cx="16573500" cy="568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0900" y="26670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0900" y="26670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93700" y="2501900"/>
            <a:ext cx="5842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2260600"/>
            <a:ext cx="9664700" cy="7607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05300" y="2260600"/>
            <a:ext cx="9664700" cy="7607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05300" y="17272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05300" y="17272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94200" y="1562100"/>
            <a:ext cx="53086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3800" y="2806700"/>
            <a:ext cx="7721600" cy="6121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3800" y="2806700"/>
            <a:ext cx="77216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3800" y="8915400"/>
            <a:ext cx="7721600" cy="25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4851400"/>
            <a:ext cx="77089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" y="6883400"/>
            <a:ext cx="77089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33600" y="3302000"/>
            <a:ext cx="457200" cy="45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" y="2222500"/>
            <a:ext cx="65278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3800" y="2222500"/>
            <a:ext cx="609600" cy="609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33600" y="5346700"/>
            <a:ext cx="457200" cy="45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33600" y="7378700"/>
            <a:ext cx="457200" cy="457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72600" y="2806700"/>
            <a:ext cx="7721600" cy="6121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72600" y="2806700"/>
            <a:ext cx="7721600" cy="25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72600" y="8915400"/>
            <a:ext cx="7721600" cy="25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72600" y="4851400"/>
            <a:ext cx="7708900" cy="254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72600" y="6883400"/>
            <a:ext cx="77089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12400" y="3302000"/>
            <a:ext cx="457200" cy="457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12400" y="5346700"/>
            <a:ext cx="457200" cy="457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12400" y="7378700"/>
            <a:ext cx="457200" cy="457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8700" y="127000"/>
            <a:ext cx="1765300" cy="2286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705100" y="3175000"/>
            <a:ext cx="1562100" cy="1371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92400" y="3886200"/>
            <a:ext cx="2273300" cy="711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59000" y="3340100"/>
            <a:ext cx="431800" cy="444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33500" y="2336800"/>
            <a:ext cx="317500" cy="812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19300" y="2146300"/>
            <a:ext cx="1181100" cy="1524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05100" y="5207000"/>
            <a:ext cx="2159000" cy="1371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692400" y="5918200"/>
            <a:ext cx="3149600" cy="711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171700" y="5397500"/>
            <a:ext cx="431800" cy="393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692400" y="7175500"/>
            <a:ext cx="1625600" cy="9652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692400" y="7962900"/>
            <a:ext cx="2070100" cy="7112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146300" y="7404100"/>
            <a:ext cx="457200" cy="444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883900" y="3175000"/>
            <a:ext cx="3594100" cy="1371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871200" y="3886200"/>
            <a:ext cx="1778000" cy="7112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363200" y="3340100"/>
            <a:ext cx="431800" cy="444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871200" y="5143500"/>
            <a:ext cx="1511300" cy="965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871200" y="5727700"/>
            <a:ext cx="2235200" cy="10922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350500" y="5372100"/>
            <a:ext cx="419100" cy="4445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883900" y="7251700"/>
            <a:ext cx="2120900" cy="1371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871200" y="7772400"/>
            <a:ext cx="1562100" cy="10922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350500" y="7404100"/>
            <a:ext cx="4572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00300" y="1727200"/>
            <a:ext cx="79502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00300" y="1727200"/>
            <a:ext cx="609600" cy="609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343400" y="-1193800"/>
            <a:ext cx="26974800" cy="1416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81200" y="1562100"/>
            <a:ext cx="57785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6019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44700" y="8966200"/>
            <a:ext cx="15316200" cy="143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33900" y="9029700"/>
            <a:ext cx="137795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584200"/>
            <a:ext cx="17335500" cy="9334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3632200"/>
            <a:ext cx="13639800" cy="3517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75500" y="3771900"/>
            <a:ext cx="4826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12700"/>
            <a:ext cx="2298700" cy="1600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2413000"/>
            <a:ext cx="9855200" cy="689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3700" y="2400300"/>
            <a:ext cx="9956800" cy="698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9100" y="1803400"/>
            <a:ext cx="6527800" cy="60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9100" y="1803400"/>
            <a:ext cx="609600" cy="609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02800" y="4343400"/>
            <a:ext cx="8178800" cy="303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9200" y="1625600"/>
            <a:ext cx="2273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9600" y="2768600"/>
            <a:ext cx="9245600" cy="648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0700" y="2628900"/>
            <a:ext cx="9321800" cy="673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02500" y="4000500"/>
            <a:ext cx="482600" cy="53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12700"/>
            <a:ext cx="22987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" y="2019300"/>
            <a:ext cx="6527800" cy="60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0700" y="2019300"/>
            <a:ext cx="609600" cy="609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44000" y="4406900"/>
            <a:ext cx="8978900" cy="322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1790700"/>
            <a:ext cx="38227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2959100"/>
            <a:ext cx="9372600" cy="651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2794000"/>
            <a:ext cx="9486900" cy="676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80300" y="3568700"/>
            <a:ext cx="482600" cy="53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12700"/>
            <a:ext cx="2298700" cy="160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" y="2184400"/>
            <a:ext cx="6527800" cy="60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0700" y="2184400"/>
            <a:ext cx="609600" cy="609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94900" y="3937000"/>
            <a:ext cx="7835900" cy="457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2006600"/>
            <a:ext cx="23876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2400300"/>
            <a:ext cx="9347200" cy="645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2273300"/>
            <a:ext cx="9512300" cy="6705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700"/>
            <a:ext cx="2298700" cy="160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" y="1765300"/>
            <a:ext cx="56007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1765300"/>
            <a:ext cx="520700" cy="520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26600" y="4533900"/>
            <a:ext cx="8318500" cy="219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7800" y="1676400"/>
            <a:ext cx="20447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2489200"/>
            <a:ext cx="10375900" cy="739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6700" y="2425700"/>
            <a:ext cx="10553700" cy="748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12700"/>
            <a:ext cx="2298700" cy="160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2100" y="1905000"/>
            <a:ext cx="4546600" cy="58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" y="1905000"/>
            <a:ext cx="5842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39400" y="3111500"/>
            <a:ext cx="7848600" cy="565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" y="1778000"/>
            <a:ext cx="22733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33700" y="3340100"/>
            <a:ext cx="5359400" cy="3187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35300" y="3454400"/>
            <a:ext cx="5168900" cy="298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2108200"/>
            <a:ext cx="4292600" cy="4521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61600" y="2222500"/>
            <a:ext cx="4064000" cy="422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25200" y="2159000"/>
            <a:ext cx="3429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" y="12700"/>
            <a:ext cx="2298700" cy="160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33700" y="2908300"/>
            <a:ext cx="32512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33700" y="2908300"/>
            <a:ext cx="431800" cy="43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05200" y="2832100"/>
            <a:ext cx="1333500" cy="114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72700" y="1651000"/>
            <a:ext cx="4279900" cy="45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72700" y="1651000"/>
            <a:ext cx="457200" cy="457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33700" y="7137400"/>
            <a:ext cx="11582400" cy="2590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629900" y="1574800"/>
            <a:ext cx="1193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6019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44700" y="8966200"/>
            <a:ext cx="15316200" cy="143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33900" y="9029700"/>
            <a:ext cx="137795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24200" y="3632200"/>
            <a:ext cx="12242800" cy="3517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334500"/>
            <a:ext cx="182880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-139700"/>
            <a:ext cx="17335500" cy="981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43100" y="3873500"/>
            <a:ext cx="14414500" cy="149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4318000"/>
            <a:ext cx="609600" cy="609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43100" y="3873500"/>
            <a:ext cx="14414500" cy="25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77566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43100" y="5359400"/>
            <a:ext cx="144145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77566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43100" y="6832600"/>
            <a:ext cx="144145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5803900"/>
            <a:ext cx="6096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94100" y="4356100"/>
            <a:ext cx="5080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94100" y="5829300"/>
            <a:ext cx="508000" cy="62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6000" y="12700"/>
            <a:ext cx="6426200" cy="1600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673600" y="4305300"/>
            <a:ext cx="5689600" cy="876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889500" y="5803900"/>
            <a:ext cx="3225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334500"/>
            <a:ext cx="182880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0"/>
            <a:ext cx="17335500" cy="981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356100" y="-1066800"/>
            <a:ext cx="26898600" cy="137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62200" y="1752600"/>
            <a:ext cx="65278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62200" y="1752600"/>
            <a:ext cx="609600" cy="609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57400" y="2641600"/>
            <a:ext cx="4699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71800" y="1714500"/>
            <a:ext cx="1739900" cy="152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8700" y="127000"/>
            <a:ext cx="27559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6019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44700" y="8966200"/>
            <a:ext cx="15316200" cy="143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33900" y="9029700"/>
            <a:ext cx="137795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58900" y="3556000"/>
            <a:ext cx="139827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3086100"/>
            <a:ext cx="16357600" cy="5702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3784600"/>
            <a:ext cx="7772400" cy="530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42200" y="3060700"/>
            <a:ext cx="98806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2476500"/>
            <a:ext cx="6527800" cy="60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2476500"/>
            <a:ext cx="609600" cy="609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77566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" y="8763000"/>
            <a:ext cx="163703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346700" y="5918200"/>
            <a:ext cx="52070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78000" y="2387600"/>
            <a:ext cx="2413000" cy="152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40700" y="3162300"/>
            <a:ext cx="4699000" cy="160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6000" y="12700"/>
            <a:ext cx="3632200" cy="160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140700" y="4483100"/>
            <a:ext cx="77978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334500"/>
            <a:ext cx="182880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0"/>
            <a:ext cx="17335500" cy="981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2476500"/>
            <a:ext cx="4673600" cy="60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476500"/>
            <a:ext cx="609600" cy="60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06600" y="2527300"/>
            <a:ext cx="6096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55900" y="2298700"/>
            <a:ext cx="26797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3300" y="12700"/>
            <a:ext cx="2730500" cy="160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50100" y="2476500"/>
            <a:ext cx="4673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2476500"/>
            <a:ext cx="609600" cy="60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00900" y="2527300"/>
            <a:ext cx="5715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68200" y="2476500"/>
            <a:ext cx="4673600" cy="60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950200" y="2298700"/>
            <a:ext cx="2717800" cy="1117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68200" y="24765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31700" y="2527300"/>
            <a:ext cx="533400" cy="62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68300" y="2298700"/>
            <a:ext cx="2527300" cy="1117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6337300"/>
            <a:ext cx="4673600" cy="60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56000" y="6337300"/>
            <a:ext cx="6096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695700" y="6362700"/>
            <a:ext cx="368300" cy="622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356100" y="6159500"/>
            <a:ext cx="3251200" cy="1117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94900" y="6337300"/>
            <a:ext cx="4673600" cy="609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454900" y="3086100"/>
            <a:ext cx="3759200" cy="2959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94900" y="6337300"/>
            <a:ext cx="609600" cy="609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968500" y="3454400"/>
            <a:ext cx="4584700" cy="22860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353800" y="3543300"/>
            <a:ext cx="4406900" cy="22225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036800" y="3632200"/>
            <a:ext cx="1905000" cy="19050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30600" y="7607300"/>
            <a:ext cx="2895600" cy="17272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51000" y="7950200"/>
            <a:ext cx="2209800" cy="11684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362700" y="7962900"/>
            <a:ext cx="2438400" cy="10160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944100" y="7708900"/>
            <a:ext cx="3263900" cy="16256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877800" y="7607300"/>
            <a:ext cx="2857500" cy="1498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198100" y="6362700"/>
            <a:ext cx="355600" cy="6223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795000" y="6159500"/>
            <a:ext cx="15748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334500"/>
            <a:ext cx="18288000" cy="95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0"/>
            <a:ext cx="17335500" cy="981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6832600"/>
            <a:ext cx="144145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3873500"/>
            <a:ext cx="14414500" cy="149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4318000"/>
            <a:ext cx="609600" cy="609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43100" y="3873500"/>
            <a:ext cx="14414500" cy="25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877566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43100" y="5359400"/>
            <a:ext cx="14414500" cy="25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877566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43100" y="6832600"/>
            <a:ext cx="14414500" cy="25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43100" y="8305800"/>
            <a:ext cx="144145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5803900"/>
            <a:ext cx="609600" cy="609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92500" y="7277100"/>
            <a:ext cx="609600" cy="609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282700" y="2108200"/>
            <a:ext cx="18249900" cy="1790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94100" y="4356100"/>
            <a:ext cx="5080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254500" y="4064000"/>
            <a:ext cx="9118600" cy="1320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94100" y="5829300"/>
            <a:ext cx="508000" cy="622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254500" y="5473700"/>
            <a:ext cx="8483600" cy="1320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619500" y="7302500"/>
            <a:ext cx="482600" cy="62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54500" y="7010400"/>
            <a:ext cx="6070600" cy="1320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16000" y="-25400"/>
            <a:ext cx="21082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6019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44700" y="8966200"/>
            <a:ext cx="15316200" cy="143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33900" y="9029700"/>
            <a:ext cx="137795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3632200"/>
            <a:ext cx="14693900" cy="3517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3589000" cy="128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0" y="0"/>
            <a:ext cx="9309100" cy="1032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99000" y="-38100"/>
            <a:ext cx="9347200" cy="1032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867900"/>
            <a:ext cx="18288000" cy="41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998700" y="9867900"/>
            <a:ext cx="3289300" cy="419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3779500" cy="128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3517900"/>
            <a:ext cx="16903700" cy="406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6100" y="3454400"/>
            <a:ext cx="17043400" cy="414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" y="12700"/>
            <a:ext cx="2527300" cy="1600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6100" y="2908300"/>
            <a:ext cx="79502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6100" y="29083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2743200"/>
            <a:ext cx="6032500" cy="1143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